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1"/>
    <a:srgbClr val="1B211F"/>
    <a:srgbClr val="F0F0EE"/>
    <a:srgbClr val="28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73" autoAdjust="0"/>
  </p:normalViewPr>
  <p:slideViewPr>
    <p:cSldViewPr snapToGrid="0">
      <p:cViewPr varScale="1">
        <p:scale>
          <a:sx n="50" d="100"/>
          <a:sy n="50" d="100"/>
        </p:scale>
        <p:origin x="1344" y="6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ADA83C5A-7C7D-CC28-B6E8-EF7C36BCFC11}"/>
              </a:ext>
            </a:extLst>
          </p:cNvPr>
          <p:cNvSpPr/>
          <p:nvPr/>
        </p:nvSpPr>
        <p:spPr>
          <a:xfrm>
            <a:off x="3085" y="332261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CB5BD6-AE03-3307-491E-C4BD3FCE0A4B}"/>
              </a:ext>
            </a:extLst>
          </p:cNvPr>
          <p:cNvSpPr/>
          <p:nvPr/>
        </p:nvSpPr>
        <p:spPr>
          <a:xfrm>
            <a:off x="190" y="413333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AB56676-CE1F-CFAE-F504-0837DEF61EF7}"/>
              </a:ext>
            </a:extLst>
          </p:cNvPr>
          <p:cNvSpPr/>
          <p:nvPr/>
        </p:nvSpPr>
        <p:spPr>
          <a:xfrm>
            <a:off x="0" y="8258945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80DAAC8-B8DC-9EB6-DC8C-6374B9D00F88}"/>
              </a:ext>
            </a:extLst>
          </p:cNvPr>
          <p:cNvSpPr/>
          <p:nvPr/>
        </p:nvSpPr>
        <p:spPr>
          <a:xfrm>
            <a:off x="-725" y="501259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CE732AB-AC2B-81D7-3BED-A209591F1569}"/>
              </a:ext>
            </a:extLst>
          </p:cNvPr>
          <p:cNvSpPr/>
          <p:nvPr/>
        </p:nvSpPr>
        <p:spPr>
          <a:xfrm>
            <a:off x="3085" y="578087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D8785F-A4FB-463C-4342-8C903018F140}"/>
              </a:ext>
            </a:extLst>
          </p:cNvPr>
          <p:cNvSpPr/>
          <p:nvPr/>
        </p:nvSpPr>
        <p:spPr>
          <a:xfrm>
            <a:off x="6895" y="660436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9320434-E562-86E9-E25A-3EC58FDA0BED}"/>
              </a:ext>
            </a:extLst>
          </p:cNvPr>
          <p:cNvSpPr/>
          <p:nvPr/>
        </p:nvSpPr>
        <p:spPr>
          <a:xfrm>
            <a:off x="-5662" y="747860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A75F1A84-C335-298F-FDB6-AF5BDE9F783A}"/>
              </a:ext>
            </a:extLst>
          </p:cNvPr>
          <p:cNvSpPr/>
          <p:nvPr/>
        </p:nvSpPr>
        <p:spPr>
          <a:xfrm>
            <a:off x="6517882" y="332955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F2EAA815-61D7-CA03-1354-98FA002FEDB7}"/>
              </a:ext>
            </a:extLst>
          </p:cNvPr>
          <p:cNvSpPr/>
          <p:nvPr/>
        </p:nvSpPr>
        <p:spPr>
          <a:xfrm>
            <a:off x="6514987" y="414026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FAD23EB-A317-F712-0AC0-8130DD03285B}"/>
              </a:ext>
            </a:extLst>
          </p:cNvPr>
          <p:cNvSpPr/>
          <p:nvPr/>
        </p:nvSpPr>
        <p:spPr>
          <a:xfrm>
            <a:off x="6514797" y="826588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EBB7BA4-F4B0-A5E2-54C5-3F003811E53F}"/>
              </a:ext>
            </a:extLst>
          </p:cNvPr>
          <p:cNvSpPr/>
          <p:nvPr/>
        </p:nvSpPr>
        <p:spPr>
          <a:xfrm>
            <a:off x="6514072" y="501952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F8455F1-EF08-8627-22F1-53B95D5FA046}"/>
              </a:ext>
            </a:extLst>
          </p:cNvPr>
          <p:cNvSpPr/>
          <p:nvPr/>
        </p:nvSpPr>
        <p:spPr>
          <a:xfrm>
            <a:off x="6517882" y="578780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50CCA6D-6D85-1362-7B30-49089CCF57E7}"/>
              </a:ext>
            </a:extLst>
          </p:cNvPr>
          <p:cNvSpPr/>
          <p:nvPr/>
        </p:nvSpPr>
        <p:spPr>
          <a:xfrm>
            <a:off x="6521692" y="661130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48104C92-8836-D7DD-A8D4-B93AC3233761}"/>
              </a:ext>
            </a:extLst>
          </p:cNvPr>
          <p:cNvSpPr/>
          <p:nvPr/>
        </p:nvSpPr>
        <p:spPr>
          <a:xfrm>
            <a:off x="6509135" y="748554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10FF932-A867-7262-6A9A-63BDA4AFD42D}"/>
              </a:ext>
            </a:extLst>
          </p:cNvPr>
          <p:cNvSpPr/>
          <p:nvPr/>
        </p:nvSpPr>
        <p:spPr>
          <a:xfrm>
            <a:off x="6511493" y="9017925"/>
            <a:ext cx="6454800" cy="735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225810-9BF3-2CFF-EED7-EE3641879FA4}"/>
              </a:ext>
            </a:extLst>
          </p:cNvPr>
          <p:cNvSpPr/>
          <p:nvPr/>
        </p:nvSpPr>
        <p:spPr>
          <a:xfrm>
            <a:off x="-3787" y="3261517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5304747-423A-0505-2429-A89E5D535282}"/>
              </a:ext>
            </a:extLst>
          </p:cNvPr>
          <p:cNvSpPr/>
          <p:nvPr/>
        </p:nvSpPr>
        <p:spPr>
          <a:xfrm>
            <a:off x="67" y="4013510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87D247-ADDB-3798-A4B4-42A176D515E5}"/>
              </a:ext>
            </a:extLst>
          </p:cNvPr>
          <p:cNvSpPr/>
          <p:nvPr/>
        </p:nvSpPr>
        <p:spPr>
          <a:xfrm>
            <a:off x="0" y="4868263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EC3D2CF-585C-5AA9-B1CB-26BD4FD9DD4F}"/>
              </a:ext>
            </a:extLst>
          </p:cNvPr>
          <p:cNvSpPr/>
          <p:nvPr/>
        </p:nvSpPr>
        <p:spPr>
          <a:xfrm>
            <a:off x="0" y="5650995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DD9B548-D638-4A26-5C1A-D0D9273523A2}"/>
              </a:ext>
            </a:extLst>
          </p:cNvPr>
          <p:cNvSpPr/>
          <p:nvPr/>
        </p:nvSpPr>
        <p:spPr>
          <a:xfrm>
            <a:off x="-7550" y="6474131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9F9A2AB-41A9-51F5-FCC6-035D88C84815}"/>
              </a:ext>
            </a:extLst>
          </p:cNvPr>
          <p:cNvSpPr/>
          <p:nvPr/>
        </p:nvSpPr>
        <p:spPr>
          <a:xfrm>
            <a:off x="-11316" y="7333708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8ED670C-9236-12F9-2DDC-AA61C1FE69F3}"/>
              </a:ext>
            </a:extLst>
          </p:cNvPr>
          <p:cNvSpPr/>
          <p:nvPr/>
        </p:nvSpPr>
        <p:spPr>
          <a:xfrm>
            <a:off x="-11316" y="8128232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94DF8F7-7B3D-B5EC-B998-04A3CEB8B641}"/>
              </a:ext>
            </a:extLst>
          </p:cNvPr>
          <p:cNvSpPr/>
          <p:nvPr/>
        </p:nvSpPr>
        <p:spPr>
          <a:xfrm>
            <a:off x="4280827" y="3253897"/>
            <a:ext cx="4404000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F2EB9AE-D084-04CA-C024-8572210BAD62}"/>
              </a:ext>
            </a:extLst>
          </p:cNvPr>
          <p:cNvSpPr/>
          <p:nvPr/>
        </p:nvSpPr>
        <p:spPr>
          <a:xfrm>
            <a:off x="4284681" y="4005890"/>
            <a:ext cx="4404000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8CFA450-823B-9D05-E0A8-D987F7F13A78}"/>
              </a:ext>
            </a:extLst>
          </p:cNvPr>
          <p:cNvSpPr/>
          <p:nvPr/>
        </p:nvSpPr>
        <p:spPr>
          <a:xfrm>
            <a:off x="4284614" y="4860643"/>
            <a:ext cx="4404000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2B313662-7559-EEC4-8465-A40E39C1C566}"/>
              </a:ext>
            </a:extLst>
          </p:cNvPr>
          <p:cNvSpPr/>
          <p:nvPr/>
        </p:nvSpPr>
        <p:spPr>
          <a:xfrm>
            <a:off x="4284614" y="5643375"/>
            <a:ext cx="4404000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1A2621A-6758-A096-199D-0A153A7E5882}"/>
              </a:ext>
            </a:extLst>
          </p:cNvPr>
          <p:cNvSpPr/>
          <p:nvPr/>
        </p:nvSpPr>
        <p:spPr>
          <a:xfrm>
            <a:off x="4277064" y="6466511"/>
            <a:ext cx="4404000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119AE98-E356-605F-B635-9759379122AF}"/>
              </a:ext>
            </a:extLst>
          </p:cNvPr>
          <p:cNvSpPr/>
          <p:nvPr/>
        </p:nvSpPr>
        <p:spPr>
          <a:xfrm>
            <a:off x="4273298" y="7326088"/>
            <a:ext cx="4404000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C6073B7-AEED-4799-AD4E-87BC26E27164}"/>
              </a:ext>
            </a:extLst>
          </p:cNvPr>
          <p:cNvSpPr/>
          <p:nvPr/>
        </p:nvSpPr>
        <p:spPr>
          <a:xfrm>
            <a:off x="4273298" y="8120612"/>
            <a:ext cx="4404000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BB90068-47AF-2194-BC92-46CFF90DF8C7}"/>
              </a:ext>
            </a:extLst>
          </p:cNvPr>
          <p:cNvSpPr/>
          <p:nvPr/>
        </p:nvSpPr>
        <p:spPr>
          <a:xfrm>
            <a:off x="869871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8D673C6-267C-0F9C-EA46-92746143F289}"/>
              </a:ext>
            </a:extLst>
          </p:cNvPr>
          <p:cNvSpPr/>
          <p:nvPr/>
        </p:nvSpPr>
        <p:spPr>
          <a:xfrm>
            <a:off x="870256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E68DC1-F4F0-4F25-A994-ADD3E746D662}"/>
              </a:ext>
            </a:extLst>
          </p:cNvPr>
          <p:cNvSpPr/>
          <p:nvPr/>
        </p:nvSpPr>
        <p:spPr>
          <a:xfrm>
            <a:off x="870249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D89EE7F-66EF-1226-DCE5-75AECAC31B0F}"/>
              </a:ext>
            </a:extLst>
          </p:cNvPr>
          <p:cNvSpPr/>
          <p:nvPr/>
        </p:nvSpPr>
        <p:spPr>
          <a:xfrm>
            <a:off x="870249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81E47D4-753A-B1E6-7617-22E173F7018E}"/>
              </a:ext>
            </a:extLst>
          </p:cNvPr>
          <p:cNvSpPr/>
          <p:nvPr/>
        </p:nvSpPr>
        <p:spPr>
          <a:xfrm>
            <a:off x="869494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A0CF789-17C6-813B-2AE7-FCB92B5ECF7A}"/>
              </a:ext>
            </a:extLst>
          </p:cNvPr>
          <p:cNvSpPr/>
          <p:nvPr/>
        </p:nvSpPr>
        <p:spPr>
          <a:xfrm>
            <a:off x="869118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4B5245-D693-6F78-A23F-365A93FF6F6E}"/>
              </a:ext>
            </a:extLst>
          </p:cNvPr>
          <p:cNvSpPr/>
          <p:nvPr/>
        </p:nvSpPr>
        <p:spPr>
          <a:xfrm>
            <a:off x="869118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EB86D02-4A5B-816D-7131-212B456ECD28}"/>
              </a:ext>
            </a:extLst>
          </p:cNvPr>
          <p:cNvSpPr/>
          <p:nvPr/>
        </p:nvSpPr>
        <p:spPr>
          <a:xfrm>
            <a:off x="870249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7077C0EC-5F01-674C-AECB-57AD6C4E7ECD}"/>
              </a:ext>
            </a:extLst>
          </p:cNvPr>
          <p:cNvSpPr/>
          <p:nvPr/>
        </p:nvSpPr>
        <p:spPr>
          <a:xfrm>
            <a:off x="8695008" y="3273938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E77E51A-2E72-FBD0-01BD-41007FC0321E}"/>
              </a:ext>
            </a:extLst>
          </p:cNvPr>
          <p:cNvSpPr/>
          <p:nvPr/>
        </p:nvSpPr>
        <p:spPr>
          <a:xfrm>
            <a:off x="8698862" y="4025931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551B3AC-E537-D0C0-C6F3-E5391E4C5D20}"/>
              </a:ext>
            </a:extLst>
          </p:cNvPr>
          <p:cNvSpPr/>
          <p:nvPr/>
        </p:nvSpPr>
        <p:spPr>
          <a:xfrm>
            <a:off x="8698795" y="4880684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885E24-F1E6-BE96-2C9E-0C0B38D8657E}"/>
              </a:ext>
            </a:extLst>
          </p:cNvPr>
          <p:cNvSpPr/>
          <p:nvPr/>
        </p:nvSpPr>
        <p:spPr>
          <a:xfrm>
            <a:off x="8698795" y="5663416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0431B87-66FD-5483-A6D5-8A5C197F1F9F}"/>
              </a:ext>
            </a:extLst>
          </p:cNvPr>
          <p:cNvSpPr/>
          <p:nvPr/>
        </p:nvSpPr>
        <p:spPr>
          <a:xfrm>
            <a:off x="8691245" y="6486552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1DB2511-4930-AE7D-EBE0-FDCE6EF8BFF7}"/>
              </a:ext>
            </a:extLst>
          </p:cNvPr>
          <p:cNvSpPr/>
          <p:nvPr/>
        </p:nvSpPr>
        <p:spPr>
          <a:xfrm>
            <a:off x="8687479" y="7346129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44F31EA-F037-6BF2-8A4C-6AD09F117EE2}"/>
              </a:ext>
            </a:extLst>
          </p:cNvPr>
          <p:cNvSpPr/>
          <p:nvPr/>
        </p:nvSpPr>
        <p:spPr>
          <a:xfrm>
            <a:off x="8687479" y="814065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CBA869-F8CE-E0C5-6FAE-A47B0B56C8D6}"/>
              </a:ext>
            </a:extLst>
          </p:cNvPr>
          <p:cNvSpPr/>
          <p:nvPr/>
        </p:nvSpPr>
        <p:spPr>
          <a:xfrm>
            <a:off x="8698795" y="8895096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884731B-A3DD-3AC2-25D0-2E195C6AAF72}"/>
              </a:ext>
            </a:extLst>
          </p:cNvPr>
          <p:cNvSpPr/>
          <p:nvPr/>
        </p:nvSpPr>
        <p:spPr>
          <a:xfrm>
            <a:off x="-3787" y="3290092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E25333-B48D-E1E1-D98F-6F166F64FBE1}"/>
              </a:ext>
            </a:extLst>
          </p:cNvPr>
          <p:cNvSpPr/>
          <p:nvPr/>
        </p:nvSpPr>
        <p:spPr>
          <a:xfrm>
            <a:off x="67" y="4042085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8FBE14C-5753-9BC4-5B74-9DE46B164131}"/>
              </a:ext>
            </a:extLst>
          </p:cNvPr>
          <p:cNvSpPr/>
          <p:nvPr/>
        </p:nvSpPr>
        <p:spPr>
          <a:xfrm>
            <a:off x="0" y="4896838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74E518-D378-F871-6452-E76B08ECE073}"/>
              </a:ext>
            </a:extLst>
          </p:cNvPr>
          <p:cNvSpPr/>
          <p:nvPr/>
        </p:nvSpPr>
        <p:spPr>
          <a:xfrm>
            <a:off x="0" y="5679570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425E77-621C-CA6C-914C-B8E7BADBA687}"/>
              </a:ext>
            </a:extLst>
          </p:cNvPr>
          <p:cNvSpPr/>
          <p:nvPr/>
        </p:nvSpPr>
        <p:spPr>
          <a:xfrm>
            <a:off x="-7550" y="6502706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8329E91-609B-0458-292B-03316D79C61A}"/>
              </a:ext>
            </a:extLst>
          </p:cNvPr>
          <p:cNvSpPr/>
          <p:nvPr/>
        </p:nvSpPr>
        <p:spPr>
          <a:xfrm>
            <a:off x="-11316" y="7362283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B92763C-96C4-0B67-DD96-60FD7343FDFB}"/>
              </a:ext>
            </a:extLst>
          </p:cNvPr>
          <p:cNvSpPr/>
          <p:nvPr/>
        </p:nvSpPr>
        <p:spPr>
          <a:xfrm>
            <a:off x="-11316" y="8156807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EE5BBF-CB79-BBD7-DF36-5A3CE905D180}"/>
              </a:ext>
            </a:extLst>
          </p:cNvPr>
          <p:cNvSpPr/>
          <p:nvPr/>
        </p:nvSpPr>
        <p:spPr>
          <a:xfrm>
            <a:off x="4280595" y="3267868"/>
            <a:ext cx="4406884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7CC70B3-6492-F3B4-EC09-8C73FB64A300}"/>
              </a:ext>
            </a:extLst>
          </p:cNvPr>
          <p:cNvSpPr/>
          <p:nvPr/>
        </p:nvSpPr>
        <p:spPr>
          <a:xfrm>
            <a:off x="4284449" y="4019861"/>
            <a:ext cx="4406884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2FFBD49-D2E1-92A3-0312-F57552C24AF4}"/>
              </a:ext>
            </a:extLst>
          </p:cNvPr>
          <p:cNvSpPr/>
          <p:nvPr/>
        </p:nvSpPr>
        <p:spPr>
          <a:xfrm>
            <a:off x="4284382" y="4874614"/>
            <a:ext cx="4406884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AC45A7A-F76E-6533-090E-36C4D18103C0}"/>
              </a:ext>
            </a:extLst>
          </p:cNvPr>
          <p:cNvSpPr/>
          <p:nvPr/>
        </p:nvSpPr>
        <p:spPr>
          <a:xfrm>
            <a:off x="4284382" y="5657346"/>
            <a:ext cx="4406884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14F6559-A85F-848F-54D0-EF05B879B48A}"/>
              </a:ext>
            </a:extLst>
          </p:cNvPr>
          <p:cNvSpPr/>
          <p:nvPr/>
        </p:nvSpPr>
        <p:spPr>
          <a:xfrm>
            <a:off x="4276832" y="6480482"/>
            <a:ext cx="4406884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FF67B56-37A3-AECF-1027-F4CF1CCA0817}"/>
              </a:ext>
            </a:extLst>
          </p:cNvPr>
          <p:cNvSpPr/>
          <p:nvPr/>
        </p:nvSpPr>
        <p:spPr>
          <a:xfrm>
            <a:off x="4273066" y="7340059"/>
            <a:ext cx="4406884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24C11D23-7D20-E77F-6A3E-0DEA5304E46B}"/>
              </a:ext>
            </a:extLst>
          </p:cNvPr>
          <p:cNvSpPr/>
          <p:nvPr/>
        </p:nvSpPr>
        <p:spPr>
          <a:xfrm>
            <a:off x="-2350" y="4143340"/>
            <a:ext cx="3212748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2241159-9049-9E56-C9A5-0108671DF1FD}"/>
              </a:ext>
            </a:extLst>
          </p:cNvPr>
          <p:cNvSpPr/>
          <p:nvPr/>
        </p:nvSpPr>
        <p:spPr>
          <a:xfrm>
            <a:off x="-2350" y="4557107"/>
            <a:ext cx="321274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4BCF198-564B-BFF8-BA42-FBD5DF16C149}"/>
              </a:ext>
            </a:extLst>
          </p:cNvPr>
          <p:cNvSpPr/>
          <p:nvPr/>
        </p:nvSpPr>
        <p:spPr>
          <a:xfrm>
            <a:off x="-3041" y="4982627"/>
            <a:ext cx="321274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DD864267-AC59-8B99-CEAC-0B701F2A0D4D}"/>
              </a:ext>
            </a:extLst>
          </p:cNvPr>
          <p:cNvSpPr/>
          <p:nvPr/>
        </p:nvSpPr>
        <p:spPr>
          <a:xfrm>
            <a:off x="2664" y="5422705"/>
            <a:ext cx="321274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457589A7-D61C-7B8B-CD9B-4446729C2376}"/>
              </a:ext>
            </a:extLst>
          </p:cNvPr>
          <p:cNvSpPr/>
          <p:nvPr/>
        </p:nvSpPr>
        <p:spPr>
          <a:xfrm>
            <a:off x="2349" y="6011549"/>
            <a:ext cx="321274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8787598-41C2-6664-BB42-78DFDD67EAF4}"/>
              </a:ext>
            </a:extLst>
          </p:cNvPr>
          <p:cNvSpPr/>
          <p:nvPr/>
        </p:nvSpPr>
        <p:spPr>
          <a:xfrm>
            <a:off x="1722" y="6464591"/>
            <a:ext cx="321274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786BFBD9-E4C9-1347-0230-8C8589319131}"/>
              </a:ext>
            </a:extLst>
          </p:cNvPr>
          <p:cNvSpPr/>
          <p:nvPr/>
        </p:nvSpPr>
        <p:spPr>
          <a:xfrm>
            <a:off x="-1526" y="6935597"/>
            <a:ext cx="321274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8644D106-05A1-318B-6BE6-AD8132A1F02B}"/>
              </a:ext>
            </a:extLst>
          </p:cNvPr>
          <p:cNvSpPr/>
          <p:nvPr/>
        </p:nvSpPr>
        <p:spPr>
          <a:xfrm>
            <a:off x="-1674" y="7366495"/>
            <a:ext cx="3212748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C92AE98-4FD2-591E-6DC8-FB470CB3A3F6}"/>
              </a:ext>
            </a:extLst>
          </p:cNvPr>
          <p:cNvSpPr/>
          <p:nvPr/>
        </p:nvSpPr>
        <p:spPr>
          <a:xfrm>
            <a:off x="3219310" y="4084977"/>
            <a:ext cx="3238002" cy="4687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A3ADDF1B-D050-33C7-223A-5E84A0BFF26C}"/>
              </a:ext>
            </a:extLst>
          </p:cNvPr>
          <p:cNvSpPr/>
          <p:nvPr/>
        </p:nvSpPr>
        <p:spPr>
          <a:xfrm>
            <a:off x="3219310" y="4563812"/>
            <a:ext cx="3238002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FE861CAF-5267-D583-8FBE-3E09EE652F70}"/>
              </a:ext>
            </a:extLst>
          </p:cNvPr>
          <p:cNvSpPr/>
          <p:nvPr/>
        </p:nvSpPr>
        <p:spPr>
          <a:xfrm>
            <a:off x="3218619" y="4989332"/>
            <a:ext cx="3238002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ARTWORK/COLOR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E6CEEAC-D567-DF21-CC04-C57071BE0160}"/>
              </a:ext>
            </a:extLst>
          </p:cNvPr>
          <p:cNvSpPr/>
          <p:nvPr/>
        </p:nvSpPr>
        <p:spPr>
          <a:xfrm>
            <a:off x="3224324" y="5429410"/>
            <a:ext cx="3238002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03D0D1F5-A0D6-78D2-054A-2C1A1B1FD3AF}"/>
              </a:ext>
            </a:extLst>
          </p:cNvPr>
          <p:cNvSpPr/>
          <p:nvPr/>
        </p:nvSpPr>
        <p:spPr>
          <a:xfrm>
            <a:off x="3224009" y="6018254"/>
            <a:ext cx="3238002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10A4B71A-8A07-06B5-3146-D5BC41864C93}"/>
              </a:ext>
            </a:extLst>
          </p:cNvPr>
          <p:cNvSpPr/>
          <p:nvPr/>
        </p:nvSpPr>
        <p:spPr>
          <a:xfrm>
            <a:off x="3223382" y="6471296"/>
            <a:ext cx="3238002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0EEB9CCA-ED41-BE1E-ACB3-7E1C1F7FD55F}"/>
              </a:ext>
            </a:extLst>
          </p:cNvPr>
          <p:cNvSpPr/>
          <p:nvPr/>
        </p:nvSpPr>
        <p:spPr>
          <a:xfrm>
            <a:off x="3220134" y="6942302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077A9322-C120-ECD6-0727-1FFBDB8CD01B}"/>
              </a:ext>
            </a:extLst>
          </p:cNvPr>
          <p:cNvSpPr/>
          <p:nvPr/>
        </p:nvSpPr>
        <p:spPr>
          <a:xfrm>
            <a:off x="3219986" y="7373200"/>
            <a:ext cx="3238002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20D9E766-3527-9957-378B-D7511A975B5F}"/>
              </a:ext>
            </a:extLst>
          </p:cNvPr>
          <p:cNvSpPr/>
          <p:nvPr/>
        </p:nvSpPr>
        <p:spPr>
          <a:xfrm>
            <a:off x="3219915" y="7898657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594F498A-0806-F9C9-5C36-24A2571C1213}"/>
              </a:ext>
            </a:extLst>
          </p:cNvPr>
          <p:cNvSpPr/>
          <p:nvPr/>
        </p:nvSpPr>
        <p:spPr>
          <a:xfrm>
            <a:off x="3219767" y="8329555"/>
            <a:ext cx="3238002" cy="425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1" name="Retângulo 140">
            <a:extLst>
              <a:ext uri="{FF2B5EF4-FFF2-40B4-BE49-F238E27FC236}">
                <a16:creationId xmlns:a16="http://schemas.microsoft.com/office/drawing/2014/main" id="{24B6B4A1-B46F-432A-8F42-5F60B289C972}"/>
              </a:ext>
            </a:extLst>
          </p:cNvPr>
          <p:cNvSpPr/>
          <p:nvPr/>
        </p:nvSpPr>
        <p:spPr>
          <a:xfrm>
            <a:off x="6458573" y="4134528"/>
            <a:ext cx="3259680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02C88BD2-4ADC-419A-3D80-23D9FBAD8955}"/>
              </a:ext>
            </a:extLst>
          </p:cNvPr>
          <p:cNvSpPr/>
          <p:nvPr/>
        </p:nvSpPr>
        <p:spPr>
          <a:xfrm>
            <a:off x="6458573" y="4548295"/>
            <a:ext cx="3259680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Retângulo 142">
            <a:extLst>
              <a:ext uri="{FF2B5EF4-FFF2-40B4-BE49-F238E27FC236}">
                <a16:creationId xmlns:a16="http://schemas.microsoft.com/office/drawing/2014/main" id="{2D870814-841A-5AB4-8DFE-D1E16516AB32}"/>
              </a:ext>
            </a:extLst>
          </p:cNvPr>
          <p:cNvSpPr/>
          <p:nvPr/>
        </p:nvSpPr>
        <p:spPr>
          <a:xfrm>
            <a:off x="6457882" y="4973815"/>
            <a:ext cx="3259680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5AB0A61E-7B83-1A79-7032-734A535E34BD}"/>
              </a:ext>
            </a:extLst>
          </p:cNvPr>
          <p:cNvSpPr/>
          <p:nvPr/>
        </p:nvSpPr>
        <p:spPr>
          <a:xfrm>
            <a:off x="6463587" y="5413893"/>
            <a:ext cx="3259680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Retângulo 144">
            <a:extLst>
              <a:ext uri="{FF2B5EF4-FFF2-40B4-BE49-F238E27FC236}">
                <a16:creationId xmlns:a16="http://schemas.microsoft.com/office/drawing/2014/main" id="{50723ED3-1B2D-8D33-79FD-B9D2953E920A}"/>
              </a:ext>
            </a:extLst>
          </p:cNvPr>
          <p:cNvSpPr/>
          <p:nvPr/>
        </p:nvSpPr>
        <p:spPr>
          <a:xfrm>
            <a:off x="6463272" y="6002737"/>
            <a:ext cx="3259680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80EADF5F-B9CF-E7D7-1A4D-856183179C2E}"/>
              </a:ext>
            </a:extLst>
          </p:cNvPr>
          <p:cNvSpPr/>
          <p:nvPr/>
        </p:nvSpPr>
        <p:spPr>
          <a:xfrm>
            <a:off x="6462645" y="6455779"/>
            <a:ext cx="3259680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Retângulo 146">
            <a:extLst>
              <a:ext uri="{FF2B5EF4-FFF2-40B4-BE49-F238E27FC236}">
                <a16:creationId xmlns:a16="http://schemas.microsoft.com/office/drawing/2014/main" id="{7D77E41F-A18E-02D3-47E5-321721A2997A}"/>
              </a:ext>
            </a:extLst>
          </p:cNvPr>
          <p:cNvSpPr/>
          <p:nvPr/>
        </p:nvSpPr>
        <p:spPr>
          <a:xfrm>
            <a:off x="6459397" y="6926785"/>
            <a:ext cx="3259680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Retângulo 148">
            <a:extLst>
              <a:ext uri="{FF2B5EF4-FFF2-40B4-BE49-F238E27FC236}">
                <a16:creationId xmlns:a16="http://schemas.microsoft.com/office/drawing/2014/main" id="{C708410A-AA3B-8EC8-81D4-D8F3C013E3EA}"/>
              </a:ext>
            </a:extLst>
          </p:cNvPr>
          <p:cNvSpPr/>
          <p:nvPr/>
        </p:nvSpPr>
        <p:spPr>
          <a:xfrm>
            <a:off x="9716202" y="4069051"/>
            <a:ext cx="3288598" cy="468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Retângulo 149">
            <a:extLst>
              <a:ext uri="{FF2B5EF4-FFF2-40B4-BE49-F238E27FC236}">
                <a16:creationId xmlns:a16="http://schemas.microsoft.com/office/drawing/2014/main" id="{9402377E-4EE1-719D-47A8-CE93AFCA313A}"/>
              </a:ext>
            </a:extLst>
          </p:cNvPr>
          <p:cNvSpPr/>
          <p:nvPr/>
        </p:nvSpPr>
        <p:spPr>
          <a:xfrm>
            <a:off x="9716202" y="4547410"/>
            <a:ext cx="328859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142E0A2D-1ED2-2F22-77AC-64E58695D4CC}"/>
              </a:ext>
            </a:extLst>
          </p:cNvPr>
          <p:cNvSpPr/>
          <p:nvPr/>
        </p:nvSpPr>
        <p:spPr>
          <a:xfrm>
            <a:off x="9715511" y="4972930"/>
            <a:ext cx="328859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6E365A71-04F8-4DD7-9A04-0259E1B00C68}"/>
              </a:ext>
            </a:extLst>
          </p:cNvPr>
          <p:cNvSpPr/>
          <p:nvPr/>
        </p:nvSpPr>
        <p:spPr>
          <a:xfrm>
            <a:off x="9721216" y="5413008"/>
            <a:ext cx="328859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F3E84670-D44E-DD6F-F748-8ED3F769F8EF}"/>
              </a:ext>
            </a:extLst>
          </p:cNvPr>
          <p:cNvSpPr/>
          <p:nvPr/>
        </p:nvSpPr>
        <p:spPr>
          <a:xfrm>
            <a:off x="9720901" y="6001852"/>
            <a:ext cx="328859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B7E2F09D-7442-A588-1065-70719B02CC5B}"/>
              </a:ext>
            </a:extLst>
          </p:cNvPr>
          <p:cNvSpPr/>
          <p:nvPr/>
        </p:nvSpPr>
        <p:spPr>
          <a:xfrm>
            <a:off x="9720274" y="6454894"/>
            <a:ext cx="328859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Retângulo 154">
            <a:extLst>
              <a:ext uri="{FF2B5EF4-FFF2-40B4-BE49-F238E27FC236}">
                <a16:creationId xmlns:a16="http://schemas.microsoft.com/office/drawing/2014/main" id="{F186C2F8-AF20-2B1D-9336-C548F7FFEF27}"/>
              </a:ext>
            </a:extLst>
          </p:cNvPr>
          <p:cNvSpPr/>
          <p:nvPr/>
        </p:nvSpPr>
        <p:spPr>
          <a:xfrm>
            <a:off x="9717026" y="6925900"/>
            <a:ext cx="328859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Retângulo 155">
            <a:extLst>
              <a:ext uri="{FF2B5EF4-FFF2-40B4-BE49-F238E27FC236}">
                <a16:creationId xmlns:a16="http://schemas.microsoft.com/office/drawing/2014/main" id="{5DD124F6-61F9-6251-C75A-16297C42A972}"/>
              </a:ext>
            </a:extLst>
          </p:cNvPr>
          <p:cNvSpPr/>
          <p:nvPr/>
        </p:nvSpPr>
        <p:spPr>
          <a:xfrm>
            <a:off x="9720274" y="7375371"/>
            <a:ext cx="3288598" cy="496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EDAD7DD3-AD67-DC4D-55B7-965CB0F871F3}"/>
              </a:ext>
            </a:extLst>
          </p:cNvPr>
          <p:cNvSpPr/>
          <p:nvPr/>
        </p:nvSpPr>
        <p:spPr>
          <a:xfrm>
            <a:off x="5137" y="3262180"/>
            <a:ext cx="426918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ECB9AE-9ED5-2C6F-2AF7-112857C2EF67}"/>
              </a:ext>
            </a:extLst>
          </p:cNvPr>
          <p:cNvSpPr/>
          <p:nvPr/>
        </p:nvSpPr>
        <p:spPr>
          <a:xfrm>
            <a:off x="8991" y="4014173"/>
            <a:ext cx="426918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0B7579-A3FC-D76E-C4C0-658CFE4A4F8E}"/>
              </a:ext>
            </a:extLst>
          </p:cNvPr>
          <p:cNvSpPr/>
          <p:nvPr/>
        </p:nvSpPr>
        <p:spPr>
          <a:xfrm>
            <a:off x="8924" y="4868926"/>
            <a:ext cx="426918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4A371F-260F-664D-716C-B81903361813}"/>
              </a:ext>
            </a:extLst>
          </p:cNvPr>
          <p:cNvSpPr/>
          <p:nvPr/>
        </p:nvSpPr>
        <p:spPr>
          <a:xfrm>
            <a:off x="8924" y="5651658"/>
            <a:ext cx="426918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1DF322D-216E-21CC-63EF-CB74886AE8C7}"/>
              </a:ext>
            </a:extLst>
          </p:cNvPr>
          <p:cNvSpPr/>
          <p:nvPr/>
        </p:nvSpPr>
        <p:spPr>
          <a:xfrm>
            <a:off x="1374" y="6474794"/>
            <a:ext cx="426918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9830DC-54DC-47C8-A74C-A2B674D6F2E0}"/>
              </a:ext>
            </a:extLst>
          </p:cNvPr>
          <p:cNvSpPr/>
          <p:nvPr/>
        </p:nvSpPr>
        <p:spPr>
          <a:xfrm>
            <a:off x="-2392" y="7334371"/>
            <a:ext cx="426918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069CFD6-16B2-5D55-03B6-039960AD481C}"/>
              </a:ext>
            </a:extLst>
          </p:cNvPr>
          <p:cNvSpPr/>
          <p:nvPr/>
        </p:nvSpPr>
        <p:spPr>
          <a:xfrm>
            <a:off x="-2392" y="8128895"/>
            <a:ext cx="4269189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71A9497-0B5B-901D-DFC0-45CF30439B51}"/>
              </a:ext>
            </a:extLst>
          </p:cNvPr>
          <p:cNvSpPr/>
          <p:nvPr/>
        </p:nvSpPr>
        <p:spPr>
          <a:xfrm>
            <a:off x="869109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E85F42-2A48-13B5-7214-18DA3B92A09E}"/>
              </a:ext>
            </a:extLst>
          </p:cNvPr>
          <p:cNvSpPr/>
          <p:nvPr/>
        </p:nvSpPr>
        <p:spPr>
          <a:xfrm>
            <a:off x="869494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93266D7-0992-5C81-ABC0-AF291BFAEF90}"/>
              </a:ext>
            </a:extLst>
          </p:cNvPr>
          <p:cNvSpPr/>
          <p:nvPr/>
        </p:nvSpPr>
        <p:spPr>
          <a:xfrm>
            <a:off x="869487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6CE6788-6923-9CBF-E02C-C2DDD9658C09}"/>
              </a:ext>
            </a:extLst>
          </p:cNvPr>
          <p:cNvSpPr/>
          <p:nvPr/>
        </p:nvSpPr>
        <p:spPr>
          <a:xfrm>
            <a:off x="869487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5056D1F-6215-F9C5-DF81-EAECA15124C8}"/>
              </a:ext>
            </a:extLst>
          </p:cNvPr>
          <p:cNvSpPr/>
          <p:nvPr/>
        </p:nvSpPr>
        <p:spPr>
          <a:xfrm>
            <a:off x="868732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80F39FE-43CE-EE98-2855-36650384716B}"/>
              </a:ext>
            </a:extLst>
          </p:cNvPr>
          <p:cNvSpPr/>
          <p:nvPr/>
        </p:nvSpPr>
        <p:spPr>
          <a:xfrm>
            <a:off x="868356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43EC268-C290-4A63-5244-9BE6B2B2B0B7}"/>
              </a:ext>
            </a:extLst>
          </p:cNvPr>
          <p:cNvSpPr/>
          <p:nvPr/>
        </p:nvSpPr>
        <p:spPr>
          <a:xfrm>
            <a:off x="868356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4E1215B-134D-4724-4F70-DD2598E65789}"/>
              </a:ext>
            </a:extLst>
          </p:cNvPr>
          <p:cNvSpPr/>
          <p:nvPr/>
        </p:nvSpPr>
        <p:spPr>
          <a:xfrm>
            <a:off x="869487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FCD8525-80FD-F078-992B-FA866BB9CD72}"/>
              </a:ext>
            </a:extLst>
          </p:cNvPr>
          <p:cNvSpPr/>
          <p:nvPr/>
        </p:nvSpPr>
        <p:spPr>
          <a:xfrm>
            <a:off x="4274489" y="3254560"/>
            <a:ext cx="439777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357C03E-6BC3-1616-1436-3C04C8A73049}"/>
              </a:ext>
            </a:extLst>
          </p:cNvPr>
          <p:cNvSpPr/>
          <p:nvPr/>
        </p:nvSpPr>
        <p:spPr>
          <a:xfrm>
            <a:off x="4278343" y="4006553"/>
            <a:ext cx="439777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B1C3D58-0CCA-DC27-804A-BD11ED7EA23D}"/>
              </a:ext>
            </a:extLst>
          </p:cNvPr>
          <p:cNvSpPr/>
          <p:nvPr/>
        </p:nvSpPr>
        <p:spPr>
          <a:xfrm>
            <a:off x="4278276" y="4861306"/>
            <a:ext cx="439777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02C572C-B7E3-0116-4D72-76857DD65E37}"/>
              </a:ext>
            </a:extLst>
          </p:cNvPr>
          <p:cNvSpPr/>
          <p:nvPr/>
        </p:nvSpPr>
        <p:spPr>
          <a:xfrm>
            <a:off x="4278276" y="5644038"/>
            <a:ext cx="439777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D99A496-076D-4D90-EF60-A8840D3BFF2B}"/>
              </a:ext>
            </a:extLst>
          </p:cNvPr>
          <p:cNvSpPr/>
          <p:nvPr/>
        </p:nvSpPr>
        <p:spPr>
          <a:xfrm>
            <a:off x="4270726" y="6467174"/>
            <a:ext cx="439777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/ COLORS RENDERED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8DD27115-D96D-F869-40FB-0BB8D33AF802}"/>
              </a:ext>
            </a:extLst>
          </p:cNvPr>
          <p:cNvSpPr/>
          <p:nvPr/>
        </p:nvSpPr>
        <p:spPr>
          <a:xfrm>
            <a:off x="4266960" y="7326751"/>
            <a:ext cx="439777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0E2E89-23CC-6645-B4D3-C4601C0CD726}"/>
              </a:ext>
            </a:extLst>
          </p:cNvPr>
          <p:cNvSpPr/>
          <p:nvPr/>
        </p:nvSpPr>
        <p:spPr>
          <a:xfrm>
            <a:off x="3085" y="329404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6EF9F8E-EC48-0741-7A56-ACF50ADD131B}"/>
              </a:ext>
            </a:extLst>
          </p:cNvPr>
          <p:cNvSpPr/>
          <p:nvPr/>
        </p:nvSpPr>
        <p:spPr>
          <a:xfrm>
            <a:off x="190" y="410475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30515EF-6BC6-A8ED-CD37-3384E52F6A2E}"/>
              </a:ext>
            </a:extLst>
          </p:cNvPr>
          <p:cNvSpPr/>
          <p:nvPr/>
        </p:nvSpPr>
        <p:spPr>
          <a:xfrm>
            <a:off x="0" y="823037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EE3D4C-E40E-E1EB-EA4C-1FDB1EEA28BC}"/>
              </a:ext>
            </a:extLst>
          </p:cNvPr>
          <p:cNvSpPr/>
          <p:nvPr/>
        </p:nvSpPr>
        <p:spPr>
          <a:xfrm>
            <a:off x="-725" y="498401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FEE862E-48D1-285B-5866-09ADD1A993DB}"/>
              </a:ext>
            </a:extLst>
          </p:cNvPr>
          <p:cNvSpPr/>
          <p:nvPr/>
        </p:nvSpPr>
        <p:spPr>
          <a:xfrm>
            <a:off x="3085" y="575229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18B1BC6-8808-2851-7AC1-14F08D641818}"/>
              </a:ext>
            </a:extLst>
          </p:cNvPr>
          <p:cNvSpPr/>
          <p:nvPr/>
        </p:nvSpPr>
        <p:spPr>
          <a:xfrm>
            <a:off x="6895" y="657579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6213E5B-0394-CFCB-D81E-B7EDA6D5D169}"/>
              </a:ext>
            </a:extLst>
          </p:cNvPr>
          <p:cNvSpPr/>
          <p:nvPr/>
        </p:nvSpPr>
        <p:spPr>
          <a:xfrm>
            <a:off x="-5662" y="745003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BACF5AC-1DEE-27BD-3B07-3B0391CC4607}"/>
              </a:ext>
            </a:extLst>
          </p:cNvPr>
          <p:cNvSpPr/>
          <p:nvPr/>
        </p:nvSpPr>
        <p:spPr>
          <a:xfrm>
            <a:off x="6461371" y="3280337"/>
            <a:ext cx="6548864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94FA11A-57BC-894C-FC09-4AC280A2A38A}"/>
              </a:ext>
            </a:extLst>
          </p:cNvPr>
          <p:cNvSpPr/>
          <p:nvPr/>
        </p:nvSpPr>
        <p:spPr>
          <a:xfrm>
            <a:off x="6458476" y="4091056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40F238-6863-67EC-AFEB-D60ABBD79858}"/>
              </a:ext>
            </a:extLst>
          </p:cNvPr>
          <p:cNvSpPr/>
          <p:nvPr/>
        </p:nvSpPr>
        <p:spPr>
          <a:xfrm>
            <a:off x="6457561" y="4970312"/>
            <a:ext cx="6548864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1B3D793-CF2E-0570-870A-215ED769D40E}"/>
              </a:ext>
            </a:extLst>
          </p:cNvPr>
          <p:cNvSpPr/>
          <p:nvPr/>
        </p:nvSpPr>
        <p:spPr>
          <a:xfrm>
            <a:off x="6461371" y="5738595"/>
            <a:ext cx="6548864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84BCAF3-3953-E79D-E621-D47B47D98225}"/>
              </a:ext>
            </a:extLst>
          </p:cNvPr>
          <p:cNvSpPr/>
          <p:nvPr/>
        </p:nvSpPr>
        <p:spPr>
          <a:xfrm>
            <a:off x="6465181" y="6562090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0BEC083E-AD34-7B2B-0EB6-9DC6D1D99B62}"/>
              </a:ext>
            </a:extLst>
          </p:cNvPr>
          <p:cNvSpPr/>
          <p:nvPr/>
        </p:nvSpPr>
        <p:spPr>
          <a:xfrm>
            <a:off x="6452624" y="7436327"/>
            <a:ext cx="6548864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13F6F5-9E74-820A-19BF-144CEB7B50C3}"/>
              </a:ext>
            </a:extLst>
          </p:cNvPr>
          <p:cNvSpPr/>
          <p:nvPr/>
        </p:nvSpPr>
        <p:spPr>
          <a:xfrm>
            <a:off x="3085" y="334166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F634764-8FDB-A7C1-71CF-B67193D9D4F2}"/>
              </a:ext>
            </a:extLst>
          </p:cNvPr>
          <p:cNvSpPr/>
          <p:nvPr/>
        </p:nvSpPr>
        <p:spPr>
          <a:xfrm>
            <a:off x="190" y="415238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2A6394D-CF4C-4968-26D9-84D045D855EA}"/>
              </a:ext>
            </a:extLst>
          </p:cNvPr>
          <p:cNvSpPr/>
          <p:nvPr/>
        </p:nvSpPr>
        <p:spPr>
          <a:xfrm>
            <a:off x="0" y="8277995"/>
            <a:ext cx="6454800" cy="70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806FA17-9B8C-9251-7E79-CD6940ADA095}"/>
              </a:ext>
            </a:extLst>
          </p:cNvPr>
          <p:cNvSpPr/>
          <p:nvPr/>
        </p:nvSpPr>
        <p:spPr>
          <a:xfrm>
            <a:off x="-725" y="503164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9799A30-A105-FB55-D439-3EC04EBC30E9}"/>
              </a:ext>
            </a:extLst>
          </p:cNvPr>
          <p:cNvSpPr/>
          <p:nvPr/>
        </p:nvSpPr>
        <p:spPr>
          <a:xfrm>
            <a:off x="3085" y="579992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79F3AEA-322D-615B-B569-C9724B1369ED}"/>
              </a:ext>
            </a:extLst>
          </p:cNvPr>
          <p:cNvSpPr/>
          <p:nvPr/>
        </p:nvSpPr>
        <p:spPr>
          <a:xfrm>
            <a:off x="6895" y="662341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9E99AA-8BFD-F39B-B422-22E2CA8D078F}"/>
              </a:ext>
            </a:extLst>
          </p:cNvPr>
          <p:cNvSpPr/>
          <p:nvPr/>
        </p:nvSpPr>
        <p:spPr>
          <a:xfrm>
            <a:off x="-5662" y="749765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342ED9-0E4D-F3B9-4899-9E020A769C4B}"/>
              </a:ext>
            </a:extLst>
          </p:cNvPr>
          <p:cNvSpPr/>
          <p:nvPr/>
        </p:nvSpPr>
        <p:spPr>
          <a:xfrm>
            <a:off x="6447638" y="3345336"/>
            <a:ext cx="6554077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3C88ED-217B-B711-C2B6-C339FEC797FF}"/>
              </a:ext>
            </a:extLst>
          </p:cNvPr>
          <p:cNvSpPr/>
          <p:nvPr/>
        </p:nvSpPr>
        <p:spPr>
          <a:xfrm>
            <a:off x="6444743" y="4156055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47BA4-4484-48C7-C07F-18CE70098759}"/>
              </a:ext>
            </a:extLst>
          </p:cNvPr>
          <p:cNvSpPr/>
          <p:nvPr/>
        </p:nvSpPr>
        <p:spPr>
          <a:xfrm>
            <a:off x="6444553" y="8281666"/>
            <a:ext cx="6554077" cy="702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3A6E809-6C16-DC3D-5099-7A3C9FDBDB41}"/>
              </a:ext>
            </a:extLst>
          </p:cNvPr>
          <p:cNvSpPr/>
          <p:nvPr/>
        </p:nvSpPr>
        <p:spPr>
          <a:xfrm>
            <a:off x="6443828" y="5035311"/>
            <a:ext cx="6554077" cy="7569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8A50156-8163-9885-6DE8-AA3713B187DB}"/>
              </a:ext>
            </a:extLst>
          </p:cNvPr>
          <p:cNvSpPr/>
          <p:nvPr/>
        </p:nvSpPr>
        <p:spPr>
          <a:xfrm>
            <a:off x="6447638" y="5803594"/>
            <a:ext cx="6554077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1FC240B-90D5-0A97-B662-3DD019AEAF38}"/>
              </a:ext>
            </a:extLst>
          </p:cNvPr>
          <p:cNvSpPr/>
          <p:nvPr/>
        </p:nvSpPr>
        <p:spPr>
          <a:xfrm>
            <a:off x="6451448" y="6627089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EE4DDE7-4614-D805-FAD1-D390D3C50AF6}"/>
              </a:ext>
            </a:extLst>
          </p:cNvPr>
          <p:cNvSpPr/>
          <p:nvPr/>
        </p:nvSpPr>
        <p:spPr>
          <a:xfrm>
            <a:off x="6438891" y="7501326"/>
            <a:ext cx="6554077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9CE8E6A-78CD-425A-3C49-19B038E7F9E7}"/>
              </a:ext>
            </a:extLst>
          </p:cNvPr>
          <p:cNvSpPr/>
          <p:nvPr/>
        </p:nvSpPr>
        <p:spPr>
          <a:xfrm>
            <a:off x="6447638" y="8983715"/>
            <a:ext cx="6554077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PLEATING, CUSTOM PRINTS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tângulo 59">
            <a:extLst>
              <a:ext uri="{FF2B5EF4-FFF2-40B4-BE49-F238E27FC236}">
                <a16:creationId xmlns:a16="http://schemas.microsoft.com/office/drawing/2014/main" id="{883F6464-A14E-04C2-E377-6CE446FCA7B4}"/>
              </a:ext>
            </a:extLst>
          </p:cNvPr>
          <p:cNvSpPr/>
          <p:nvPr/>
        </p:nvSpPr>
        <p:spPr>
          <a:xfrm>
            <a:off x="1625" y="406810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BB6AE1C-BA14-0D9B-9A12-4E870A6E1D80}"/>
              </a:ext>
            </a:extLst>
          </p:cNvPr>
          <p:cNvSpPr/>
          <p:nvPr/>
        </p:nvSpPr>
        <p:spPr>
          <a:xfrm>
            <a:off x="1625" y="4540880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DF534B4E-CCE6-6586-0B7B-C0F30F5EF052}"/>
              </a:ext>
            </a:extLst>
          </p:cNvPr>
          <p:cNvSpPr/>
          <p:nvPr/>
        </p:nvSpPr>
        <p:spPr>
          <a:xfrm>
            <a:off x="1625" y="501429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57CA8482-A17A-255A-137D-D94B6B1D7E81}"/>
              </a:ext>
            </a:extLst>
          </p:cNvPr>
          <p:cNvSpPr/>
          <p:nvPr/>
        </p:nvSpPr>
        <p:spPr>
          <a:xfrm>
            <a:off x="9625" y="5494287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0" name="Retângulo 319">
            <a:extLst>
              <a:ext uri="{FF2B5EF4-FFF2-40B4-BE49-F238E27FC236}">
                <a16:creationId xmlns:a16="http://schemas.microsoft.com/office/drawing/2014/main" id="{D6EBFA4B-378A-FC47-2E87-160868C61DCC}"/>
              </a:ext>
            </a:extLst>
          </p:cNvPr>
          <p:cNvSpPr/>
          <p:nvPr/>
        </p:nvSpPr>
        <p:spPr>
          <a:xfrm>
            <a:off x="9625" y="5974278"/>
            <a:ext cx="4289099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1" name="Retângulo 320">
            <a:extLst>
              <a:ext uri="{FF2B5EF4-FFF2-40B4-BE49-F238E27FC236}">
                <a16:creationId xmlns:a16="http://schemas.microsoft.com/office/drawing/2014/main" id="{7EDA3916-5083-6656-FF3A-6D13A1F9B437}"/>
              </a:ext>
            </a:extLst>
          </p:cNvPr>
          <p:cNvSpPr/>
          <p:nvPr/>
        </p:nvSpPr>
        <p:spPr>
          <a:xfrm>
            <a:off x="1603" y="6470378"/>
            <a:ext cx="4289099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Retângulo 321">
            <a:extLst>
              <a:ext uri="{FF2B5EF4-FFF2-40B4-BE49-F238E27FC236}">
                <a16:creationId xmlns:a16="http://schemas.microsoft.com/office/drawing/2014/main" id="{02CEE6C6-5CDC-B164-6A68-3BED880F5518}"/>
              </a:ext>
            </a:extLst>
          </p:cNvPr>
          <p:cNvSpPr/>
          <p:nvPr/>
        </p:nvSpPr>
        <p:spPr>
          <a:xfrm>
            <a:off x="9624" y="6951103"/>
            <a:ext cx="4289099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3" name="Retângulo 322">
            <a:extLst>
              <a:ext uri="{FF2B5EF4-FFF2-40B4-BE49-F238E27FC236}">
                <a16:creationId xmlns:a16="http://schemas.microsoft.com/office/drawing/2014/main" id="{1E92C5C2-9C35-26C2-812F-C6EFC094EDE6}"/>
              </a:ext>
            </a:extLst>
          </p:cNvPr>
          <p:cNvSpPr/>
          <p:nvPr/>
        </p:nvSpPr>
        <p:spPr>
          <a:xfrm>
            <a:off x="4300517" y="406135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4" name="Retângulo 323">
            <a:extLst>
              <a:ext uri="{FF2B5EF4-FFF2-40B4-BE49-F238E27FC236}">
                <a16:creationId xmlns:a16="http://schemas.microsoft.com/office/drawing/2014/main" id="{4F12CA4F-E1E0-4830-7E4D-09330108AB18}"/>
              </a:ext>
            </a:extLst>
          </p:cNvPr>
          <p:cNvSpPr/>
          <p:nvPr/>
        </p:nvSpPr>
        <p:spPr>
          <a:xfrm>
            <a:off x="4300517" y="4534134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5" name="Retângulo 324">
            <a:extLst>
              <a:ext uri="{FF2B5EF4-FFF2-40B4-BE49-F238E27FC236}">
                <a16:creationId xmlns:a16="http://schemas.microsoft.com/office/drawing/2014/main" id="{FF07DCB3-4364-587A-8A34-8782E764976C}"/>
              </a:ext>
            </a:extLst>
          </p:cNvPr>
          <p:cNvSpPr/>
          <p:nvPr/>
        </p:nvSpPr>
        <p:spPr>
          <a:xfrm>
            <a:off x="4300517" y="500754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6" name="Retângulo 325">
            <a:extLst>
              <a:ext uri="{FF2B5EF4-FFF2-40B4-BE49-F238E27FC236}">
                <a16:creationId xmlns:a16="http://schemas.microsoft.com/office/drawing/2014/main" id="{7C8B24E4-0627-650E-FA0B-4BE22448E1FC}"/>
              </a:ext>
            </a:extLst>
          </p:cNvPr>
          <p:cNvSpPr/>
          <p:nvPr/>
        </p:nvSpPr>
        <p:spPr>
          <a:xfrm>
            <a:off x="4308517" y="5487541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7" name="Retângulo 326">
            <a:extLst>
              <a:ext uri="{FF2B5EF4-FFF2-40B4-BE49-F238E27FC236}">
                <a16:creationId xmlns:a16="http://schemas.microsoft.com/office/drawing/2014/main" id="{0E84BB4F-B270-B907-A2C5-1020E7C8A532}"/>
              </a:ext>
            </a:extLst>
          </p:cNvPr>
          <p:cNvSpPr/>
          <p:nvPr/>
        </p:nvSpPr>
        <p:spPr>
          <a:xfrm>
            <a:off x="4308517" y="5967532"/>
            <a:ext cx="4651223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8" name="Retângulo 327">
            <a:extLst>
              <a:ext uri="{FF2B5EF4-FFF2-40B4-BE49-F238E27FC236}">
                <a16:creationId xmlns:a16="http://schemas.microsoft.com/office/drawing/2014/main" id="{31855511-5CB3-C72E-264A-4B0149A46F17}"/>
              </a:ext>
            </a:extLst>
          </p:cNvPr>
          <p:cNvSpPr/>
          <p:nvPr/>
        </p:nvSpPr>
        <p:spPr>
          <a:xfrm>
            <a:off x="4300495" y="6463632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9" name="Retângulo 328">
            <a:extLst>
              <a:ext uri="{FF2B5EF4-FFF2-40B4-BE49-F238E27FC236}">
                <a16:creationId xmlns:a16="http://schemas.microsoft.com/office/drawing/2014/main" id="{79C2950F-BFEF-7FB7-01C2-EE87C1A01727}"/>
              </a:ext>
            </a:extLst>
          </p:cNvPr>
          <p:cNvSpPr/>
          <p:nvPr/>
        </p:nvSpPr>
        <p:spPr>
          <a:xfrm>
            <a:off x="4308516" y="6944357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0" name="Retângulo 329">
            <a:extLst>
              <a:ext uri="{FF2B5EF4-FFF2-40B4-BE49-F238E27FC236}">
                <a16:creationId xmlns:a16="http://schemas.microsoft.com/office/drawing/2014/main" id="{4AE558EE-CF5B-41B2-26A9-9062A97CBB6B}"/>
              </a:ext>
            </a:extLst>
          </p:cNvPr>
          <p:cNvSpPr/>
          <p:nvPr/>
        </p:nvSpPr>
        <p:spPr>
          <a:xfrm>
            <a:off x="4308483" y="7404939"/>
            <a:ext cx="4651223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1" name="Retângulo 330">
            <a:extLst>
              <a:ext uri="{FF2B5EF4-FFF2-40B4-BE49-F238E27FC236}">
                <a16:creationId xmlns:a16="http://schemas.microsoft.com/office/drawing/2014/main" id="{31FEC7B6-2A60-96A3-3ED8-A2F0BEC28C9C}"/>
              </a:ext>
            </a:extLst>
          </p:cNvPr>
          <p:cNvSpPr/>
          <p:nvPr/>
        </p:nvSpPr>
        <p:spPr>
          <a:xfrm>
            <a:off x="4300461" y="7817478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2" name="Retângulo 331">
            <a:extLst>
              <a:ext uri="{FF2B5EF4-FFF2-40B4-BE49-F238E27FC236}">
                <a16:creationId xmlns:a16="http://schemas.microsoft.com/office/drawing/2014/main" id="{6D2DED37-9A0E-D4A8-F44C-DFCEB55B2938}"/>
              </a:ext>
            </a:extLst>
          </p:cNvPr>
          <p:cNvSpPr/>
          <p:nvPr/>
        </p:nvSpPr>
        <p:spPr>
          <a:xfrm>
            <a:off x="4308482" y="8298203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Retângulo 332">
            <a:extLst>
              <a:ext uri="{FF2B5EF4-FFF2-40B4-BE49-F238E27FC236}">
                <a16:creationId xmlns:a16="http://schemas.microsoft.com/office/drawing/2014/main" id="{38CDD272-A96A-2F72-8C5D-6A626EF2EA4F}"/>
              </a:ext>
            </a:extLst>
          </p:cNvPr>
          <p:cNvSpPr/>
          <p:nvPr/>
        </p:nvSpPr>
        <p:spPr>
          <a:xfrm>
            <a:off x="8951685" y="406770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Retângulo 333">
            <a:extLst>
              <a:ext uri="{FF2B5EF4-FFF2-40B4-BE49-F238E27FC236}">
                <a16:creationId xmlns:a16="http://schemas.microsoft.com/office/drawing/2014/main" id="{A34B6E3D-8E6F-D510-1555-C530962B4746}"/>
              </a:ext>
            </a:extLst>
          </p:cNvPr>
          <p:cNvSpPr/>
          <p:nvPr/>
        </p:nvSpPr>
        <p:spPr>
          <a:xfrm>
            <a:off x="8951685" y="4540484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Retângulo 334">
            <a:extLst>
              <a:ext uri="{FF2B5EF4-FFF2-40B4-BE49-F238E27FC236}">
                <a16:creationId xmlns:a16="http://schemas.microsoft.com/office/drawing/2014/main" id="{92F7F511-EA77-7AD2-971A-3CFEBCAE50D7}"/>
              </a:ext>
            </a:extLst>
          </p:cNvPr>
          <p:cNvSpPr/>
          <p:nvPr/>
        </p:nvSpPr>
        <p:spPr>
          <a:xfrm>
            <a:off x="8951685" y="501389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Retângulo 335">
            <a:extLst>
              <a:ext uri="{FF2B5EF4-FFF2-40B4-BE49-F238E27FC236}">
                <a16:creationId xmlns:a16="http://schemas.microsoft.com/office/drawing/2014/main" id="{CD86FD4A-1574-29ED-7E14-3AA009AF6226}"/>
              </a:ext>
            </a:extLst>
          </p:cNvPr>
          <p:cNvSpPr/>
          <p:nvPr/>
        </p:nvSpPr>
        <p:spPr>
          <a:xfrm>
            <a:off x="8959685" y="5493891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Retângulo 336">
            <a:extLst>
              <a:ext uri="{FF2B5EF4-FFF2-40B4-BE49-F238E27FC236}">
                <a16:creationId xmlns:a16="http://schemas.microsoft.com/office/drawing/2014/main" id="{49A2162F-9619-E462-F619-27816DC40207}"/>
              </a:ext>
            </a:extLst>
          </p:cNvPr>
          <p:cNvSpPr/>
          <p:nvPr/>
        </p:nvSpPr>
        <p:spPr>
          <a:xfrm>
            <a:off x="8959685" y="5973882"/>
            <a:ext cx="4050576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Retângulo 337">
            <a:extLst>
              <a:ext uri="{FF2B5EF4-FFF2-40B4-BE49-F238E27FC236}">
                <a16:creationId xmlns:a16="http://schemas.microsoft.com/office/drawing/2014/main" id="{B0E42918-A324-C8B2-F231-F148EDF6EDB7}"/>
              </a:ext>
            </a:extLst>
          </p:cNvPr>
          <p:cNvSpPr/>
          <p:nvPr/>
        </p:nvSpPr>
        <p:spPr>
          <a:xfrm>
            <a:off x="8951663" y="6469982"/>
            <a:ext cx="4050576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Retângulo 338">
            <a:extLst>
              <a:ext uri="{FF2B5EF4-FFF2-40B4-BE49-F238E27FC236}">
                <a16:creationId xmlns:a16="http://schemas.microsoft.com/office/drawing/2014/main" id="{28D2E483-6576-9CAF-022A-7C6B3062DCB6}"/>
              </a:ext>
            </a:extLst>
          </p:cNvPr>
          <p:cNvSpPr/>
          <p:nvPr/>
        </p:nvSpPr>
        <p:spPr>
          <a:xfrm>
            <a:off x="8959684" y="6950707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Retângulo 339">
            <a:extLst>
              <a:ext uri="{FF2B5EF4-FFF2-40B4-BE49-F238E27FC236}">
                <a16:creationId xmlns:a16="http://schemas.microsoft.com/office/drawing/2014/main" id="{69EBDE0C-AF18-32DD-72A2-B4815555773E}"/>
              </a:ext>
            </a:extLst>
          </p:cNvPr>
          <p:cNvSpPr/>
          <p:nvPr/>
        </p:nvSpPr>
        <p:spPr>
          <a:xfrm>
            <a:off x="8959684" y="7385784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768BE74E-BEFF-FA9F-BF97-942708848DFC}"/>
              </a:ext>
            </a:extLst>
          </p:cNvPr>
          <p:cNvSpPr/>
          <p:nvPr/>
        </p:nvSpPr>
        <p:spPr>
          <a:xfrm>
            <a:off x="-3443" y="407749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5ED57131-A448-1420-9FBD-B2A6EE1824DB}"/>
              </a:ext>
            </a:extLst>
          </p:cNvPr>
          <p:cNvSpPr/>
          <p:nvPr/>
        </p:nvSpPr>
        <p:spPr>
          <a:xfrm>
            <a:off x="-3443" y="4550271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9924E2F-A0BE-7FD4-D0E9-2E8DE645B1D7}"/>
              </a:ext>
            </a:extLst>
          </p:cNvPr>
          <p:cNvSpPr/>
          <p:nvPr/>
        </p:nvSpPr>
        <p:spPr>
          <a:xfrm>
            <a:off x="-3443" y="502368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8361F4D-7C04-1C29-D25C-493AEA23E9C7}"/>
              </a:ext>
            </a:extLst>
          </p:cNvPr>
          <p:cNvSpPr/>
          <p:nvPr/>
        </p:nvSpPr>
        <p:spPr>
          <a:xfrm>
            <a:off x="4557" y="5503678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FDE4C2D-FACE-9501-8B16-C0A468C919B1}"/>
              </a:ext>
            </a:extLst>
          </p:cNvPr>
          <p:cNvSpPr/>
          <p:nvPr/>
        </p:nvSpPr>
        <p:spPr>
          <a:xfrm>
            <a:off x="4557" y="5983669"/>
            <a:ext cx="4476871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EF90A31B-1292-B9CC-6F8C-648114DB3EED}"/>
              </a:ext>
            </a:extLst>
          </p:cNvPr>
          <p:cNvSpPr/>
          <p:nvPr/>
        </p:nvSpPr>
        <p:spPr>
          <a:xfrm>
            <a:off x="-3465" y="6479769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90C813A-AED1-887E-8E14-7AD02F709B58}"/>
              </a:ext>
            </a:extLst>
          </p:cNvPr>
          <p:cNvSpPr/>
          <p:nvPr/>
        </p:nvSpPr>
        <p:spPr>
          <a:xfrm>
            <a:off x="4556" y="6960494"/>
            <a:ext cx="4476871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5DBAD26-AFE6-25D4-CC99-869BE9E82F29}"/>
              </a:ext>
            </a:extLst>
          </p:cNvPr>
          <p:cNvSpPr/>
          <p:nvPr/>
        </p:nvSpPr>
        <p:spPr>
          <a:xfrm>
            <a:off x="4523" y="7421076"/>
            <a:ext cx="4476871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D364024-2040-1262-35C4-B79071E5865A}"/>
              </a:ext>
            </a:extLst>
          </p:cNvPr>
          <p:cNvSpPr/>
          <p:nvPr/>
        </p:nvSpPr>
        <p:spPr>
          <a:xfrm>
            <a:off x="-3499" y="7833615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83AC39F-1B60-F8AB-C733-72C6D300D444}"/>
              </a:ext>
            </a:extLst>
          </p:cNvPr>
          <p:cNvSpPr/>
          <p:nvPr/>
        </p:nvSpPr>
        <p:spPr>
          <a:xfrm>
            <a:off x="4476231" y="406957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3CC19988-DCAA-24B6-9C68-9F6526B4E7FA}"/>
              </a:ext>
            </a:extLst>
          </p:cNvPr>
          <p:cNvSpPr/>
          <p:nvPr/>
        </p:nvSpPr>
        <p:spPr>
          <a:xfrm>
            <a:off x="4476231" y="4542354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8" name="Retângulo 447">
            <a:extLst>
              <a:ext uri="{FF2B5EF4-FFF2-40B4-BE49-F238E27FC236}">
                <a16:creationId xmlns:a16="http://schemas.microsoft.com/office/drawing/2014/main" id="{510B7854-53F8-316B-E921-5C33F9258E88}"/>
              </a:ext>
            </a:extLst>
          </p:cNvPr>
          <p:cNvSpPr/>
          <p:nvPr/>
        </p:nvSpPr>
        <p:spPr>
          <a:xfrm>
            <a:off x="4476231" y="501576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9" name="Retângulo 448">
            <a:extLst>
              <a:ext uri="{FF2B5EF4-FFF2-40B4-BE49-F238E27FC236}">
                <a16:creationId xmlns:a16="http://schemas.microsoft.com/office/drawing/2014/main" id="{785E83FF-1B96-A9F2-7287-24DFBBF81C4C}"/>
              </a:ext>
            </a:extLst>
          </p:cNvPr>
          <p:cNvSpPr/>
          <p:nvPr/>
        </p:nvSpPr>
        <p:spPr>
          <a:xfrm>
            <a:off x="4484231" y="5495761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0" name="Retângulo 449">
            <a:extLst>
              <a:ext uri="{FF2B5EF4-FFF2-40B4-BE49-F238E27FC236}">
                <a16:creationId xmlns:a16="http://schemas.microsoft.com/office/drawing/2014/main" id="{56900389-20E7-AB68-2B8E-524EC92D46CC}"/>
              </a:ext>
            </a:extLst>
          </p:cNvPr>
          <p:cNvSpPr/>
          <p:nvPr/>
        </p:nvSpPr>
        <p:spPr>
          <a:xfrm>
            <a:off x="4484231" y="5975752"/>
            <a:ext cx="4364942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1" name="Retângulo 450">
            <a:extLst>
              <a:ext uri="{FF2B5EF4-FFF2-40B4-BE49-F238E27FC236}">
                <a16:creationId xmlns:a16="http://schemas.microsoft.com/office/drawing/2014/main" id="{D90B926C-1D19-9136-59B4-5102607CBBAC}"/>
              </a:ext>
            </a:extLst>
          </p:cNvPr>
          <p:cNvSpPr/>
          <p:nvPr/>
        </p:nvSpPr>
        <p:spPr>
          <a:xfrm>
            <a:off x="4476209" y="6471852"/>
            <a:ext cx="4364942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2" name="Retângulo 451">
            <a:extLst>
              <a:ext uri="{FF2B5EF4-FFF2-40B4-BE49-F238E27FC236}">
                <a16:creationId xmlns:a16="http://schemas.microsoft.com/office/drawing/2014/main" id="{C6C3946F-5DFE-57C5-243A-2D6E9BF59F19}"/>
              </a:ext>
            </a:extLst>
          </p:cNvPr>
          <p:cNvSpPr/>
          <p:nvPr/>
        </p:nvSpPr>
        <p:spPr>
          <a:xfrm>
            <a:off x="4484230" y="6952577"/>
            <a:ext cx="4364942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1" name="Retângulo 460">
            <a:extLst>
              <a:ext uri="{FF2B5EF4-FFF2-40B4-BE49-F238E27FC236}">
                <a16:creationId xmlns:a16="http://schemas.microsoft.com/office/drawing/2014/main" id="{49955EE9-F4FC-FEDA-0A63-856BEFC4367A}"/>
              </a:ext>
            </a:extLst>
          </p:cNvPr>
          <p:cNvSpPr/>
          <p:nvPr/>
        </p:nvSpPr>
        <p:spPr>
          <a:xfrm>
            <a:off x="8845004" y="406770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2" name="Retângulo 461">
            <a:extLst>
              <a:ext uri="{FF2B5EF4-FFF2-40B4-BE49-F238E27FC236}">
                <a16:creationId xmlns:a16="http://schemas.microsoft.com/office/drawing/2014/main" id="{4282D8FE-5277-54E5-6DAE-AF2102E79972}"/>
              </a:ext>
            </a:extLst>
          </p:cNvPr>
          <p:cNvSpPr/>
          <p:nvPr/>
        </p:nvSpPr>
        <p:spPr>
          <a:xfrm>
            <a:off x="8845004" y="4540484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3" name="Retângulo 462">
            <a:extLst>
              <a:ext uri="{FF2B5EF4-FFF2-40B4-BE49-F238E27FC236}">
                <a16:creationId xmlns:a16="http://schemas.microsoft.com/office/drawing/2014/main" id="{3A326F42-3EF4-0556-B7E2-9F2770B3FFA6}"/>
              </a:ext>
            </a:extLst>
          </p:cNvPr>
          <p:cNvSpPr/>
          <p:nvPr/>
        </p:nvSpPr>
        <p:spPr>
          <a:xfrm>
            <a:off x="8845004" y="501389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4" name="Retângulo 463">
            <a:extLst>
              <a:ext uri="{FF2B5EF4-FFF2-40B4-BE49-F238E27FC236}">
                <a16:creationId xmlns:a16="http://schemas.microsoft.com/office/drawing/2014/main" id="{B8AF8BCF-88BD-B3B0-172C-F2C3DA760174}"/>
              </a:ext>
            </a:extLst>
          </p:cNvPr>
          <p:cNvSpPr/>
          <p:nvPr/>
        </p:nvSpPr>
        <p:spPr>
          <a:xfrm>
            <a:off x="8853004" y="5493891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5" name="Retângulo 464">
            <a:extLst>
              <a:ext uri="{FF2B5EF4-FFF2-40B4-BE49-F238E27FC236}">
                <a16:creationId xmlns:a16="http://schemas.microsoft.com/office/drawing/2014/main" id="{ABBB4965-7992-0510-4E36-7B7F1B3C3A84}"/>
              </a:ext>
            </a:extLst>
          </p:cNvPr>
          <p:cNvSpPr/>
          <p:nvPr/>
        </p:nvSpPr>
        <p:spPr>
          <a:xfrm>
            <a:off x="8853004" y="5973882"/>
            <a:ext cx="4159795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6" name="Retângulo 465">
            <a:extLst>
              <a:ext uri="{FF2B5EF4-FFF2-40B4-BE49-F238E27FC236}">
                <a16:creationId xmlns:a16="http://schemas.microsoft.com/office/drawing/2014/main" id="{3C501E1B-0624-3F52-C157-75962027CCD7}"/>
              </a:ext>
            </a:extLst>
          </p:cNvPr>
          <p:cNvSpPr/>
          <p:nvPr/>
        </p:nvSpPr>
        <p:spPr>
          <a:xfrm>
            <a:off x="8844982" y="6469982"/>
            <a:ext cx="4159795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7" name="Retângulo 466">
            <a:extLst>
              <a:ext uri="{FF2B5EF4-FFF2-40B4-BE49-F238E27FC236}">
                <a16:creationId xmlns:a16="http://schemas.microsoft.com/office/drawing/2014/main" id="{B1186217-F3B8-9806-8AD1-C8E3D24F4035}"/>
              </a:ext>
            </a:extLst>
          </p:cNvPr>
          <p:cNvSpPr/>
          <p:nvPr/>
        </p:nvSpPr>
        <p:spPr>
          <a:xfrm>
            <a:off x="8853003" y="6950707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8" name="Retângulo 467">
            <a:extLst>
              <a:ext uri="{FF2B5EF4-FFF2-40B4-BE49-F238E27FC236}">
                <a16:creationId xmlns:a16="http://schemas.microsoft.com/office/drawing/2014/main" id="{CF301A2E-0ED4-FD10-5AAD-EAB571CD0431}"/>
              </a:ext>
            </a:extLst>
          </p:cNvPr>
          <p:cNvSpPr/>
          <p:nvPr/>
        </p:nvSpPr>
        <p:spPr>
          <a:xfrm>
            <a:off x="8853003" y="7385784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1737</Words>
  <Application>Microsoft Office PowerPoint</Application>
  <PresentationFormat>Personalizar</PresentationFormat>
  <Paragraphs>463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Calibri</vt:lpstr>
      <vt:lpstr>Arial</vt:lpstr>
      <vt:lpstr>Roboto Light</vt:lpstr>
      <vt:lpstr>Schibsted Grotesk SemiBold</vt:lpstr>
      <vt:lpstr>Schibsted Grotesk</vt:lpstr>
      <vt:lpstr>Schibsted Grotesk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41</cp:revision>
  <dcterms:modified xsi:type="dcterms:W3CDTF">2026-01-16T13:01:00Z</dcterms:modified>
</cp:coreProperties>
</file>